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69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8" r:id="rId14"/>
  </p:sldIdLst>
  <p:sldSz cx="14630400" cy="8229600"/>
  <p:notesSz cx="8229600" cy="14630400"/>
  <p:embeddedFontLst>
    <p:embeddedFont>
      <p:font typeface="DM Sans Medium" pitchFamily="2" charset="0"/>
      <p:regular r:id="rId16"/>
    </p:embeddedFont>
    <p:embeddedFont>
      <p:font typeface="Inter" panose="020B0604020202020204" charset="0"/>
      <p:regular r:id="rId17"/>
    </p:embeddedFont>
  </p:embeddedFontLst>
  <p:defaultTextStyle>
    <a:defPPr>
      <a:defRPr lang="ar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72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263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Event Management System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6035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outlines the features and functionality of a comprehensive event management system designed to streamline event organization and management. The system offers a range of features, including event creation, ticketing, venue selection, and user access control.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87088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MVC Design Pattern in Laravel 10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Model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Model represents the data and business logic of the application. It interacts with the database to store, retrieve, and manipulate event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View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View is responsible for presenting the user interface. It receives data from the Controller and renders it into dynamic web pages.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Controller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Controller acts as the intermediary between the Model and View. It handles user requests, retrieves data from the Model, and prepares it for the View.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71694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Local Hosting with Laragon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Simplified Setup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Laragon simplifies local development by providing a single package with essential web server components.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31527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Integrated Environment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Laragon includes Apache, MySQL, and PHP, eliminating the need for separate installations.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Easy Management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Laragon offers a user-friendly interface for managing databases, virtual hosts, and other settings.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8442"/>
            <a:ext cx="112091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Database Management with PHPMyAdmin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94196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Web-Based Interface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29670"/>
            <a:ext cx="284559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PHPMyAdmin provides a user-friendly web interface for managing MySQL databases, eliminating the need for command-line tools.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0941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Table Management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3675340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create, modify, and delete tables, define columns and data types, and manage relationships between tables.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0941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Manipulation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3675340"/>
            <a:ext cx="284559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PHPMyAdmin allows for inserting, updating, and deleting data within tables, with tools for browsing and editing records.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0941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Query Editor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3675340"/>
            <a:ext cx="284559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SQL query editor enables users to execute complex SQL queries, providing syntax highlighting and error detection.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7310" y="0"/>
            <a:ext cx="11955780" cy="82296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5996" y="0"/>
            <a:ext cx="11938407" cy="82296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88C87A-E550-390F-1A94-A259C322BF8C}"/>
              </a:ext>
            </a:extLst>
          </p:cNvPr>
          <p:cNvSpPr txBox="1"/>
          <p:nvPr/>
        </p:nvSpPr>
        <p:spPr>
          <a:xfrm>
            <a:off x="1828803" y="2399538"/>
            <a:ext cx="10972800" cy="331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2272" y="6629743"/>
            <a:ext cx="5705856" cy="329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4779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t="27819" r="9092" b="24174"/>
          <a:stretch/>
        </p:blipFill>
        <p:spPr>
          <a:xfrm>
            <a:off x="4228185" y="10"/>
            <a:ext cx="10402215" cy="82295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07921" cy="82296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0"/>
          <p:cNvSpPr/>
          <p:nvPr/>
        </p:nvSpPr>
        <p:spPr>
          <a:xfrm>
            <a:off x="573577" y="1346835"/>
            <a:ext cx="4828032" cy="38449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800" b="1">
                <a:latin typeface="+mj-lt"/>
                <a:ea typeface="+mj-ea"/>
                <a:cs typeface="+mj-cs"/>
              </a:rPr>
              <a:t>Meet Our Talented Team</a:t>
            </a:r>
            <a:endParaRPr lang="en-US" sz="5800">
              <a:latin typeface="+mj-lt"/>
              <a:ea typeface="+mj-ea"/>
              <a:cs typeface="+mj-cs"/>
            </a:endParaRPr>
          </a:p>
        </p:txBody>
      </p:sp>
      <p:sp>
        <p:nvSpPr>
          <p:cNvPr id="4" name="Text 1"/>
          <p:cNvSpPr/>
          <p:nvPr/>
        </p:nvSpPr>
        <p:spPr>
          <a:xfrm>
            <a:off x="573576" y="5847506"/>
            <a:ext cx="4345665" cy="23820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3200" dirty="0"/>
              <a:t>Ammar Gohar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3200" dirty="0"/>
              <a:t>Sara Amin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3200" dirty="0"/>
              <a:t> Hamdy Radwan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3200" dirty="0"/>
              <a:t>Aly  Mohamed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11905" y="416149"/>
            <a:ext cx="175565" cy="844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234" y="5456304"/>
            <a:ext cx="4773168" cy="21945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50856" cy="82296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38664" cy="82296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C049A4-FF2E-A60F-C2AC-501080EF0540}"/>
              </a:ext>
            </a:extLst>
          </p:cNvPr>
          <p:cNvSpPr txBox="1"/>
          <p:nvPr/>
        </p:nvSpPr>
        <p:spPr>
          <a:xfrm>
            <a:off x="573577" y="1346835"/>
            <a:ext cx="4828032" cy="38449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ER diagram of the project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11905" y="416149"/>
            <a:ext cx="175565" cy="844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234" y="5456304"/>
            <a:ext cx="4828032" cy="21945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06C64947-79F7-E2B1-7B85-AF00E3FAB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7227" y="1130459"/>
            <a:ext cx="7690603" cy="5787178"/>
          </a:xfrm>
          <a:prstGeom prst="rect">
            <a:avLst/>
          </a:prstGeom>
          <a:ln>
            <a:solidFill>
              <a:schemeClr val="bg2"/>
            </a:soli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</p:pic>
    </p:spTree>
    <p:extLst>
      <p:ext uri="{BB962C8B-B14F-4D97-AF65-F5344CB8AC3E}">
        <p14:creationId xmlns:p14="http://schemas.microsoft.com/office/powerpoint/2010/main" val="2369312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9684"/>
            <a:ext cx="71060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Introduction to the Project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83775"/>
            <a:ext cx="396835" cy="396835"/>
          </a:xfrm>
          <a:prstGeom prst="roundRect">
            <a:avLst>
              <a:gd name="adj" fmla="val 8574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5" name="Text 2"/>
          <p:cNvSpPr/>
          <p:nvPr/>
        </p:nvSpPr>
        <p:spPr>
          <a:xfrm>
            <a:off x="1417439" y="25837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Purpose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3074194"/>
            <a:ext cx="304121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event management system is designed to simplify the process of organizing and managing events.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583775"/>
            <a:ext cx="396835" cy="396835"/>
          </a:xfrm>
          <a:prstGeom prst="roundRect">
            <a:avLst>
              <a:gd name="adj" fmla="val 8574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8" name="Text 5"/>
          <p:cNvSpPr/>
          <p:nvPr/>
        </p:nvSpPr>
        <p:spPr>
          <a:xfrm>
            <a:off x="5309116" y="25837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Target Audience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3074194"/>
            <a:ext cx="304121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caters to event organizers of all sizes, from individuals hosting small gatherings to professionals managing large-scale conferences.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33574"/>
            <a:ext cx="396835" cy="396835"/>
          </a:xfrm>
          <a:prstGeom prst="roundRect">
            <a:avLst>
              <a:gd name="adj" fmla="val 8574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1" name="Text 8"/>
          <p:cNvSpPr/>
          <p:nvPr/>
        </p:nvSpPr>
        <p:spPr>
          <a:xfrm>
            <a:off x="1417439" y="57335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17439" y="6223992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offers a range of features, including event creation, ticketing, venue selection, and user access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8304"/>
            <a:ext cx="72772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 Features of the System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767245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5" name="Text 2"/>
          <p:cNvSpPr/>
          <p:nvPr/>
        </p:nvSpPr>
        <p:spPr>
          <a:xfrm>
            <a:off x="6507004" y="19940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Event Creation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484477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can easily create and manage events, setting dates, times, locations, and event details.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1767245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8" name="Text 5"/>
          <p:cNvSpPr/>
          <p:nvPr/>
        </p:nvSpPr>
        <p:spPr>
          <a:xfrm>
            <a:off x="10398681" y="19940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Ticketing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2484477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integrates a flexible ticketing system, allowing organizers to set ticket types, pricing, and availability.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1" name="Text 8"/>
          <p:cNvSpPr/>
          <p:nvPr/>
        </p:nvSpPr>
        <p:spPr>
          <a:xfrm>
            <a:off x="65070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Venue Selection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46985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can browse and select venues based on capacity, location, and other criteria.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75261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4" name="Text 11"/>
          <p:cNvSpPr/>
          <p:nvPr/>
        </p:nvSpPr>
        <p:spPr>
          <a:xfrm>
            <a:off x="10398681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User Access Control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98681" y="5469850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Role-based access control ensures secure management of events and data, with varying levels of permissions for different user roles.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72782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User Roles and Permissions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Administrator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Administrators have full control over the system, including managing users, events, venues, and ticketing.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Organizer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can create and manage events, set ticket prices, and select venues.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Attendee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Attendees can view event details, purchase tickets, and manage their registrations.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6760" y="638056"/>
            <a:ext cx="8227219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Event Creation and Management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299960" y="1731645"/>
            <a:ext cx="30480" cy="5859780"/>
          </a:xfrm>
          <a:prstGeom prst="roundRect">
            <a:avLst>
              <a:gd name="adj" fmla="val 105016"/>
            </a:avLst>
          </a:prstGeom>
          <a:solidFill>
            <a:srgbClr val="D3D1C9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4" name="Shape 2"/>
          <p:cNvSpPr/>
          <p:nvPr/>
        </p:nvSpPr>
        <p:spPr>
          <a:xfrm>
            <a:off x="6358890" y="2196465"/>
            <a:ext cx="746760" cy="30480"/>
          </a:xfrm>
          <a:prstGeom prst="roundRect">
            <a:avLst>
              <a:gd name="adj" fmla="val 105016"/>
            </a:avLst>
          </a:prstGeom>
          <a:solidFill>
            <a:srgbClr val="D3D1C9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5" name="Shape 3"/>
          <p:cNvSpPr/>
          <p:nvPr/>
        </p:nvSpPr>
        <p:spPr>
          <a:xfrm>
            <a:off x="7075170" y="1971675"/>
            <a:ext cx="480060" cy="480060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6" name="Text 4"/>
          <p:cNvSpPr/>
          <p:nvPr/>
        </p:nvSpPr>
        <p:spPr>
          <a:xfrm>
            <a:off x="7262693" y="2051685"/>
            <a:ext cx="105013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3474244" y="1945005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Event Creation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46760" y="2406372"/>
            <a:ext cx="5394841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enter basic event details, including name, description, date, and time.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524750" y="3263384"/>
            <a:ext cx="746760" cy="30480"/>
          </a:xfrm>
          <a:prstGeom prst="roundRect">
            <a:avLst>
              <a:gd name="adj" fmla="val 105016"/>
            </a:avLst>
          </a:prstGeom>
          <a:solidFill>
            <a:srgbClr val="D3D1C9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0" name="Shape 8"/>
          <p:cNvSpPr/>
          <p:nvPr/>
        </p:nvSpPr>
        <p:spPr>
          <a:xfrm>
            <a:off x="7075170" y="3038594"/>
            <a:ext cx="480060" cy="480060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1" name="Text 9"/>
          <p:cNvSpPr/>
          <p:nvPr/>
        </p:nvSpPr>
        <p:spPr>
          <a:xfrm>
            <a:off x="7222808" y="3118604"/>
            <a:ext cx="184666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2" name="Text 10"/>
          <p:cNvSpPr/>
          <p:nvPr/>
        </p:nvSpPr>
        <p:spPr>
          <a:xfrm>
            <a:off x="8488799" y="3011924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Venue Selection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8488799" y="3473291"/>
            <a:ext cx="5394841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search for and select a venue based on location, capacity, and other criteria.</a:t>
            </a:r>
            <a:endParaRPr lang="en-US" sz="1650" dirty="0"/>
          </a:p>
        </p:txBody>
      </p:sp>
      <p:sp>
        <p:nvSpPr>
          <p:cNvPr id="14" name="Shape 12"/>
          <p:cNvSpPr/>
          <p:nvPr/>
        </p:nvSpPr>
        <p:spPr>
          <a:xfrm>
            <a:off x="6358890" y="4223623"/>
            <a:ext cx="746760" cy="30480"/>
          </a:xfrm>
          <a:prstGeom prst="roundRect">
            <a:avLst>
              <a:gd name="adj" fmla="val 105016"/>
            </a:avLst>
          </a:prstGeom>
          <a:solidFill>
            <a:srgbClr val="D3D1C9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5" name="Shape 13"/>
          <p:cNvSpPr/>
          <p:nvPr/>
        </p:nvSpPr>
        <p:spPr>
          <a:xfrm>
            <a:off x="7075170" y="3998833"/>
            <a:ext cx="480060" cy="480060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6" name="Text 14"/>
          <p:cNvSpPr/>
          <p:nvPr/>
        </p:nvSpPr>
        <p:spPr>
          <a:xfrm>
            <a:off x="7220069" y="4078843"/>
            <a:ext cx="190143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7" name="Text 15"/>
          <p:cNvSpPr/>
          <p:nvPr/>
        </p:nvSpPr>
        <p:spPr>
          <a:xfrm>
            <a:off x="3474244" y="3972163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Ticket Configuration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746760" y="4433530"/>
            <a:ext cx="5394841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define ticket types, pricing, and availability for the event.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524750" y="5183862"/>
            <a:ext cx="746760" cy="30480"/>
          </a:xfrm>
          <a:prstGeom prst="roundRect">
            <a:avLst>
              <a:gd name="adj" fmla="val 105016"/>
            </a:avLst>
          </a:prstGeom>
          <a:solidFill>
            <a:srgbClr val="D3D1C9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20" name="Shape 18"/>
          <p:cNvSpPr/>
          <p:nvPr/>
        </p:nvSpPr>
        <p:spPr>
          <a:xfrm>
            <a:off x="7075170" y="4959072"/>
            <a:ext cx="480060" cy="480060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21" name="Text 19"/>
          <p:cNvSpPr/>
          <p:nvPr/>
        </p:nvSpPr>
        <p:spPr>
          <a:xfrm>
            <a:off x="7215783" y="5039082"/>
            <a:ext cx="198834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500" dirty="0"/>
          </a:p>
        </p:txBody>
      </p:sp>
      <p:sp>
        <p:nvSpPr>
          <p:cNvPr id="22" name="Text 20"/>
          <p:cNvSpPr/>
          <p:nvPr/>
        </p:nvSpPr>
        <p:spPr>
          <a:xfrm>
            <a:off x="8488799" y="4932402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Event Promotion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8488799" y="5393769"/>
            <a:ext cx="5394841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can promote their events through the system, sharing event details and ticketing information.</a:t>
            </a:r>
            <a:endParaRPr lang="en-US" sz="1650" dirty="0"/>
          </a:p>
        </p:txBody>
      </p:sp>
      <p:sp>
        <p:nvSpPr>
          <p:cNvPr id="24" name="Shape 22"/>
          <p:cNvSpPr/>
          <p:nvPr/>
        </p:nvSpPr>
        <p:spPr>
          <a:xfrm>
            <a:off x="6358890" y="6246614"/>
            <a:ext cx="746760" cy="30480"/>
          </a:xfrm>
          <a:prstGeom prst="roundRect">
            <a:avLst>
              <a:gd name="adj" fmla="val 105016"/>
            </a:avLst>
          </a:prstGeom>
          <a:solidFill>
            <a:srgbClr val="D3D1C9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25" name="Shape 23"/>
          <p:cNvSpPr/>
          <p:nvPr/>
        </p:nvSpPr>
        <p:spPr>
          <a:xfrm>
            <a:off x="7075170" y="6021824"/>
            <a:ext cx="480060" cy="480060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26" name="Text 24"/>
          <p:cNvSpPr/>
          <p:nvPr/>
        </p:nvSpPr>
        <p:spPr>
          <a:xfrm>
            <a:off x="7216854" y="6101834"/>
            <a:ext cx="196572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5</a:t>
            </a:r>
            <a:endParaRPr lang="en-US" sz="2500" dirty="0"/>
          </a:p>
        </p:txBody>
      </p:sp>
      <p:sp>
        <p:nvSpPr>
          <p:cNvPr id="27" name="Text 25"/>
          <p:cNvSpPr/>
          <p:nvPr/>
        </p:nvSpPr>
        <p:spPr>
          <a:xfrm>
            <a:off x="3259098" y="5995154"/>
            <a:ext cx="288250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Attendee Management</a:t>
            </a:r>
            <a:endParaRPr lang="en-US" sz="2100" dirty="0"/>
          </a:p>
        </p:txBody>
      </p:sp>
      <p:sp>
        <p:nvSpPr>
          <p:cNvPr id="28" name="Text 26"/>
          <p:cNvSpPr/>
          <p:nvPr/>
        </p:nvSpPr>
        <p:spPr>
          <a:xfrm>
            <a:off x="746760" y="6456521"/>
            <a:ext cx="5394841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can manage attendee registrations, track ticket sales, and communicate with attendees.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146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78" y="2702242"/>
            <a:ext cx="7936111" cy="553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Ticketing System and Venue Selection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20078" y="3610213"/>
            <a:ext cx="6562249" cy="584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4600" dirty="0"/>
          </a:p>
        </p:txBody>
      </p:sp>
      <p:sp>
        <p:nvSpPr>
          <p:cNvPr id="5" name="Text 2"/>
          <p:cNvSpPr/>
          <p:nvPr/>
        </p:nvSpPr>
        <p:spPr>
          <a:xfrm>
            <a:off x="2793802" y="4416266"/>
            <a:ext cx="2214682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Ticket Types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0078" y="4799290"/>
            <a:ext cx="6562249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can create various ticket types, such as general admission, VIP, or early bird.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448074" y="3610213"/>
            <a:ext cx="6562249" cy="584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4600" dirty="0"/>
          </a:p>
        </p:txBody>
      </p:sp>
      <p:sp>
        <p:nvSpPr>
          <p:cNvPr id="8" name="Text 5"/>
          <p:cNvSpPr/>
          <p:nvPr/>
        </p:nvSpPr>
        <p:spPr>
          <a:xfrm>
            <a:off x="9557028" y="4416266"/>
            <a:ext cx="2344222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Pricing and Availability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448074" y="4799290"/>
            <a:ext cx="6562249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Ticket prices can be set individually for each type, and organizers can control ticket availability.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20078" y="5986105"/>
            <a:ext cx="6562249" cy="584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4600" dirty="0"/>
          </a:p>
        </p:txBody>
      </p:sp>
      <p:sp>
        <p:nvSpPr>
          <p:cNvPr id="11" name="Text 8"/>
          <p:cNvSpPr/>
          <p:nvPr/>
        </p:nvSpPr>
        <p:spPr>
          <a:xfrm>
            <a:off x="2793802" y="6792158"/>
            <a:ext cx="2214682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Venue Selection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20078" y="7175183"/>
            <a:ext cx="6562249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can browse a database of venues, filtering by location, capacity, and other criteria.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7448074" y="5986105"/>
            <a:ext cx="6562249" cy="584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4600" dirty="0"/>
          </a:p>
        </p:txBody>
      </p:sp>
      <p:sp>
        <p:nvSpPr>
          <p:cNvPr id="14" name="Text 11"/>
          <p:cNvSpPr/>
          <p:nvPr/>
        </p:nvSpPr>
        <p:spPr>
          <a:xfrm>
            <a:off x="9621798" y="6792158"/>
            <a:ext cx="2214682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Integration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7448074" y="7175183"/>
            <a:ext cx="6562249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ticketing system seamlessly integrates with venue details to ensure accurate seating arrangements and capacity management.</a:t>
            </a: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74069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</a:rPr>
              <a:t>Categories </a:t>
            </a:r>
            <a:r>
              <a:rPr lang="en-US" sz="4450" dirty="0" err="1">
                <a:solidFill>
                  <a:srgbClr val="161613"/>
                </a:solidFill>
                <a:latin typeface="DM Sans Medium" pitchFamily="34" charset="0"/>
              </a:rPr>
              <a:t>costumiz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Define Categories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can create main categories to group events.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28944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Create Subcategories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Within each category, organizers can create subcategories for specific event types.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34075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Customize Subcategories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Organizers can set unique descriptions, logos, and color schemes for each subcategory.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756</Words>
  <Application>Microsoft Office PowerPoint</Application>
  <PresentationFormat>Custom</PresentationFormat>
  <Paragraphs>102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Inter</vt:lpstr>
      <vt:lpstr>Arial</vt:lpstr>
      <vt:lpstr>DM Sans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MAHMOUD mohamed</cp:lastModifiedBy>
  <cp:revision>3</cp:revision>
  <dcterms:created xsi:type="dcterms:W3CDTF">2024-10-16T02:12:18Z</dcterms:created>
  <dcterms:modified xsi:type="dcterms:W3CDTF">2024-10-16T22:29:39Z</dcterms:modified>
</cp:coreProperties>
</file>